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3" r:id="rId4"/>
    <p:sldId id="269" r:id="rId5"/>
    <p:sldId id="265" r:id="rId6"/>
    <p:sldId id="257" r:id="rId7"/>
    <p:sldId id="266" r:id="rId8"/>
    <p:sldId id="267" r:id="rId9"/>
    <p:sldId id="268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D1BE7-1904-4B4E-9D75-527E91C3C391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8A4CD-0EB1-40B7-A6FA-586E88CB49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86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085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28"/>
            <a:ext cx="4873536" cy="6174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00628" y="142852"/>
            <a:ext cx="38782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t-RU" sz="54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Габдулла</a:t>
            </a:r>
          </a:p>
          <a:p>
            <a:pPr lvl="0" algn="ctr"/>
            <a:r>
              <a:rPr lang="tt-RU" sz="54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Тукай</a:t>
            </a:r>
            <a:endParaRPr lang="ru-RU" sz="54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6380" y="1928802"/>
            <a:ext cx="342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dirty="0" smtClean="0">
                <a:solidFill>
                  <a:schemeClr val="accent1">
                    <a:lumMod val="50000"/>
                  </a:schemeClr>
                </a:solidFill>
              </a:rPr>
              <a:t>1886 нчы елның 26 нчы апрелендә туа.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3504" y="2643182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dirty="0" smtClean="0"/>
              <a:t>Кечкенә Габдулла ятим кала.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929190" y="3286124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dirty="0" smtClean="0">
                <a:solidFill>
                  <a:schemeClr val="tx2">
                    <a:lumMod val="75000"/>
                  </a:schemeClr>
                </a:solidFill>
              </a:rPr>
              <a:t>Габдулла төрле гаиләләрдә үсә. Ул бик күп авырлыклар күрә.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29190" y="4214818"/>
            <a:ext cx="4214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dirty="0" smtClean="0"/>
              <a:t> Габдулла Тукай укырга ярата, яхшы укый, шигыр</a:t>
            </a:r>
            <a:r>
              <a:rPr lang="ru-RU" sz="2000" dirty="0" err="1" smtClean="0"/>
              <a:t>ь</a:t>
            </a:r>
            <a:r>
              <a:rPr lang="tt-RU" sz="2000" dirty="0" smtClean="0"/>
              <a:t>ләр яза. Ләкин бик аз яши. 1913 </a:t>
            </a:r>
            <a:r>
              <a:rPr lang="tt-RU" sz="2000" smtClean="0"/>
              <a:t>елның 15 </a:t>
            </a:r>
            <a:r>
              <a:rPr lang="tt-RU" sz="2000" dirty="0" smtClean="0"/>
              <a:t>апрелендә үлә.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628" y="5357826"/>
            <a:ext cx="392909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Х</a:t>
            </a:r>
            <a:r>
              <a:rPr lang="tt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әзер Габдулла Тукай – зур шагыйр</a:t>
            </a:r>
            <a:r>
              <a:rPr lang="ru-RU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ь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7-007-Tjotja-Tukaja-Sazhi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9-008-Medre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753183" cy="3857628"/>
          </a:xfrm>
          <a:prstGeom prst="rect">
            <a:avLst/>
          </a:prstGeom>
        </p:spPr>
      </p:pic>
      <p:pic>
        <p:nvPicPr>
          <p:cNvPr id="3" name="Рисунок 2" descr="0008-008-Tukaj-v-derevenskoj-medre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3000372"/>
            <a:ext cx="5143504" cy="3857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4286256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dirty="0" smtClean="0">
                <a:latin typeface="+mj-lt"/>
              </a:rPr>
              <a:t>Малайлар укыган мәдрәсә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b94ec36c312d520916a3381e06ee3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0"/>
            <a:ext cx="8001056" cy="685800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Тукаевларны</a:t>
            </a:r>
            <a:r>
              <a:rPr lang="tt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ң</a:t>
            </a:r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0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музей-йорты</a:t>
            </a:r>
            <a:endParaRPr lang="ru-RU" sz="4000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half" idx="3"/>
          </p:nvPr>
        </p:nvSpPr>
        <p:spPr>
          <a:xfrm>
            <a:off x="4283968" y="764704"/>
            <a:ext cx="4464496" cy="11565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...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Тау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башына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салынгандыр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безнең авыл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Бер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чишмә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бар,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якын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безнең авылга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ул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;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Авылыбызның ямен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суын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тәмен беләм,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Шуңа күрә сөям жаным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тәнем белән.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7" y="836712"/>
            <a:ext cx="3732895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060848"/>
            <a:ext cx="4504184" cy="465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857232"/>
            <a:ext cx="3732895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14290"/>
            <a:ext cx="72152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>
                <a:solidFill>
                  <a:srgbClr val="FF0000"/>
                </a:solidFill>
              </a:rPr>
              <a:t>Габдулла Тукайның шигыр</a:t>
            </a:r>
            <a:r>
              <a:rPr lang="ru-RU" sz="2800" b="1" dirty="0" err="1" smtClean="0">
                <a:solidFill>
                  <a:srgbClr val="FF0000"/>
                </a:solidFill>
              </a:rPr>
              <a:t>ьл</a:t>
            </a:r>
            <a:r>
              <a:rPr lang="tt-RU" sz="2800" b="1" dirty="0" smtClean="0">
                <a:solidFill>
                  <a:srgbClr val="FF0000"/>
                </a:solidFill>
              </a:rPr>
              <a:t>әрен балалар яратып укый.</a:t>
            </a:r>
          </a:p>
          <a:p>
            <a:endParaRPr lang="tt-RU" sz="2000" dirty="0" smtClean="0"/>
          </a:p>
          <a:p>
            <a:endParaRPr lang="ru-RU" sz="2000" dirty="0"/>
          </a:p>
        </p:txBody>
      </p:sp>
      <p:pic>
        <p:nvPicPr>
          <p:cNvPr id="3" name="Рисунок 2" descr="8068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99120"/>
            <a:ext cx="2714612" cy="4781371"/>
          </a:xfrm>
          <a:prstGeom prst="rect">
            <a:avLst/>
          </a:prstGeom>
        </p:spPr>
      </p:pic>
      <p:pic>
        <p:nvPicPr>
          <p:cNvPr id="4" name="Рисунок 3" descr="0013-018-Skazk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2000240"/>
            <a:ext cx="2714612" cy="4857760"/>
          </a:xfrm>
          <a:prstGeom prst="rect">
            <a:avLst/>
          </a:prstGeom>
        </p:spPr>
      </p:pic>
      <p:pic>
        <p:nvPicPr>
          <p:cNvPr id="5" name="Рисунок 4" descr="SL37605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1643050"/>
            <a:ext cx="3929090" cy="521495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056784" cy="576064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Кызыклы</a:t>
            </a:r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шәкерт»</a:t>
            </a:r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әсәре </a:t>
            </a:r>
            <a:endParaRPr lang="ru-RU" sz="4000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half" idx="1"/>
          </p:nvPr>
        </p:nvSpPr>
        <p:spPr>
          <a:xfrm>
            <a:off x="251520" y="620688"/>
            <a:ext cx="3744416" cy="60932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1">
            <a:normAutofit fontScale="70000" lnSpcReduction="20000"/>
          </a:bodyPr>
          <a:lstStyle/>
          <a:p>
            <a:pPr marL="0" lvl="0" indent="261938">
              <a:buFont typeface="Arial" pitchFamily="34" charset="0"/>
              <a:buChar char="•"/>
            </a:pPr>
            <a:endParaRPr lang="ru-RU" sz="31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lvl="0" indent="261938">
              <a:buFont typeface="Arial" pitchFamily="34" charset="0"/>
              <a:buChar char="•"/>
            </a:pP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Әйдәле, Акбай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!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өйрән син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арт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аягың берлә 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тор;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Аума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аума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!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туп-туры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тор,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төз утыр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яхшы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утыр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pPr marL="0" lvl="0" indent="261938">
              <a:buFont typeface="Arial" pitchFamily="34" charset="0"/>
              <a:buChar char="•"/>
            </a:pP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Ник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газаплыйсың болай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син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мин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әле бик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кечкенә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; Мин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туганга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тик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ике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айлап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булыр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йә өч кенә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261938">
              <a:buFont typeface="Arial" pitchFamily="34" charset="0"/>
              <a:buChar char="•"/>
            </a:pP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Юк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кирәкми, 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мин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өйрәнмим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минем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уйныйсым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килә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; </a:t>
            </a:r>
            <a:endParaRPr lang="en-US" sz="31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261938">
              <a:buFont typeface="Arial" pitchFamily="34" charset="0"/>
              <a:buChar char="•"/>
            </a:pP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Шул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болыннарда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ятасым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шунда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ауныйсым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килә.</a:t>
            </a:r>
            <a:endParaRPr lang="ru-RU" sz="31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261938">
              <a:buFont typeface="Arial" pitchFamily="34" charset="0"/>
              <a:buChar char="•"/>
            </a:pP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—Ах,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юләр маэмай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!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Тырыш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яшьләй, зурайгач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җайсызул;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31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261938">
              <a:buFont typeface="Arial" pitchFamily="34" charset="0"/>
              <a:buChar char="•"/>
            </a:pP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Картаеп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каткач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буыннар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эш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accent2">
                    <a:lumMod val="50000"/>
                  </a:schemeClr>
                </a:solidFill>
              </a:rPr>
              <a:t>белү уңайсыз ул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endParaRPr lang="ru-RU" dirty="0"/>
          </a:p>
        </p:txBody>
      </p:sp>
      <p:pic>
        <p:nvPicPr>
          <p:cNvPr id="11" name="Picture 2" descr="C:\Documents and Settings\Эльмир\Мои документы\Мои рисунки\2009-03-02\Scan1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692696"/>
            <a:ext cx="4499992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0"/>
            <a:ext cx="4978896" cy="605105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«Су </a:t>
            </a:r>
            <a:r>
              <a:rPr lang="ru-RU" sz="40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анасы</a:t>
            </a:r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»</a:t>
            </a:r>
            <a:endParaRPr lang="ru-RU" sz="4000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4608512" cy="66693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1" anchor="t">
            <a:normAutofit fontScale="9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1113" indent="-11113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tt-RU" sz="1700" b="1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11113" indent="-11113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tt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Җәй көне. Эссе һавада, мин суда коенам, йөзәм;</a:t>
            </a:r>
          </a:p>
          <a:p>
            <a:pPr marL="11113" indent="-11113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tt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Чәчрәтәм, уйныйм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чумам,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башым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белән суны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сөзәм.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endParaRPr lang="en-US" sz="1700" b="1" spc="-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17463" indent="-17463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Шул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рәвешчә бер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сәгать 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ярым </a:t>
            </a:r>
            <a:r>
              <a:rPr lang="ru-RU" sz="1700" b="1" spc="-1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кадәрле уйнагач</a:t>
            </a:r>
            <a:r>
              <a:rPr lang="ru-RU" sz="1700" b="1" spc="-1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endParaRPr lang="en-US" sz="1700" b="1" spc="-1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17463" marR="926465" indent="-17463" defTabSz="971550">
              <a:lnSpc>
                <a:spcPct val="120000"/>
              </a:lnSpc>
              <a:spcBef>
                <a:spcPts val="25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Инде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шаять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бер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сәгатьсез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тирләмәм дип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уйлагач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</a:t>
            </a:r>
            <a:endParaRPr lang="en-US" sz="1700" b="1" spc="-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0638" indent="-20638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Йөгереп чыктым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судан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тиз-тиз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киендем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өс-башым;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endParaRPr lang="en-US" sz="1700" b="1" spc="-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0638" indent="-20638" defTabSz="971550">
              <a:lnSpc>
                <a:spcPct val="120000"/>
              </a:lnSpc>
              <a:spcBef>
                <a:spcPts val="5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Куркам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үзем әллә нидән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— </a:t>
            </a:r>
            <a:r>
              <a:rPr lang="ru-RU" sz="1700" b="1" spc="-1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юк</a:t>
            </a:r>
            <a:r>
              <a:rPr lang="ru-RU" sz="1700" b="1" spc="-1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1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янымда</a:t>
            </a:r>
            <a:r>
              <a:rPr lang="ru-RU" sz="1700" b="1" spc="-1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1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юлдашым</a:t>
            </a:r>
            <a:r>
              <a:rPr lang="ru-RU" sz="1700" b="1" spc="-1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. </a:t>
            </a:r>
            <a:endParaRPr lang="en-US" sz="1700" b="1" spc="-1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3813" marR="463550" indent="-23813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Бервакыт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китәм дигәндә,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төште күзем басмага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; </a:t>
            </a:r>
            <a:endParaRPr lang="en-US" sz="1700" b="1" spc="-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3813" marR="463550" indent="-23813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Карасам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: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бер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куркыныч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хатын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утырган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басмада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. </a:t>
            </a:r>
            <a:endParaRPr lang="en-US" sz="1700" b="1" spc="-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3813" indent="-23813" defTabSz="971550">
              <a:lnSpc>
                <a:spcPct val="120000"/>
              </a:lnSpc>
              <a:spcBef>
                <a:spcPts val="25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Көнгә каршы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ялтырый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10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кулындагы</a:t>
            </a:r>
            <a:r>
              <a:rPr lang="ru-RU" sz="1700" b="1" spc="-1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алтын </a:t>
            </a:r>
            <a:r>
              <a:rPr lang="ru-RU" sz="1700" b="1" spc="-10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тарак</a:t>
            </a:r>
            <a:r>
              <a:rPr lang="ru-RU" sz="1700" b="1" spc="-1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; </a:t>
            </a:r>
            <a:endParaRPr lang="en-US" sz="1700" b="1" spc="-10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3813" indent="-23813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Шул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тарак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берлән утыра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тузгыган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сачен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тарап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  <a:endParaRPr lang="en-US" sz="1700" b="1" spc="-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14288" marR="463550" indent="-14288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Тын да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алмыйча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торам,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куркып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кына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тешне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spc="-5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кысып</a:t>
            </a:r>
            <a:r>
              <a:rPr lang="ru-RU" sz="1700" b="1" spc="-5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endParaRPr lang="en-US" sz="1700" b="1" spc="-5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6988" indent="-26988" defTabSz="971550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Шунда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яр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буендагы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куе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агачларга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посып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  <a:p>
            <a:endParaRPr lang="ru-RU" dirty="0" smtClean="0"/>
          </a:p>
          <a:p>
            <a:pPr algn="ctr"/>
            <a:endParaRPr lang="ru-RU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Рисуно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836712"/>
            <a:ext cx="3779886" cy="56166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0"/>
            <a:ext cx="4644008" cy="72008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«</a:t>
            </a:r>
            <a:r>
              <a:rPr lang="ru-RU" sz="40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Бишек</a:t>
            </a:r>
            <a:r>
              <a:rPr lang="en-US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tt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җыры</a:t>
            </a:r>
            <a:r>
              <a:rPr lang="ru-RU" sz="4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»</a:t>
            </a:r>
            <a:endParaRPr lang="ru-RU" sz="4000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51520" y="188640"/>
            <a:ext cx="4104456" cy="64807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Font typeface="Arial" pitchFamily="34" charset="0"/>
              <a:buChar char="•"/>
            </a:pPr>
            <a:endParaRPr lang="ru-RU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Әлли-бәлли итәр бу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  <a:endParaRPr lang="en-US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Мәдрәсәгә китәр бу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  <a:endParaRPr lang="en-US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Тырышып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сабак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укыгач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Галим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булып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җитәр бу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Йокла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угълым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йом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күзең,</a:t>
            </a:r>
            <a:endParaRPr lang="ru-RU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Йом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йом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күзең, йолдызым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Кичтән йокың 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кала да,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Егълап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үтә көндезең.</a:t>
            </a:r>
            <a:endParaRPr lang="ru-RU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Әлли-бәлли көйләрем,</a:t>
            </a:r>
            <a:endParaRPr lang="en-US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Хикәятләр сөйләрем,</a:t>
            </a:r>
            <a:endParaRPr lang="ru-RU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Сиңа теләк теләрем,</a:t>
            </a:r>
            <a:endParaRPr lang="ru-RU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Бәхетле бул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диярем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Гыйззәтем син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кадрем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син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Минем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йөрәк бәгърем син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Куанычым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шатлыгым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Тик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син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 минем, </a:t>
            </a:r>
            <a:r>
              <a:rPr lang="ru-RU" sz="3800" b="1" dirty="0" err="1" smtClean="0">
                <a:solidFill>
                  <a:schemeClr val="accent2">
                    <a:lumMod val="50000"/>
                  </a:schemeClr>
                </a:solidFill>
              </a:rPr>
              <a:t>синсең, син</a:t>
            </a:r>
            <a:r>
              <a:rPr lang="ru-RU" sz="3800" b="1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pPr>
              <a:buFont typeface="Arial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Рисунок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47012" y="836712"/>
            <a:ext cx="4067428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fcbcaaa508a613387557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52"/>
            <a:ext cx="4556811" cy="6715148"/>
          </a:xfrm>
          <a:prstGeom prst="rect">
            <a:avLst/>
          </a:prstGeom>
        </p:spPr>
      </p:pic>
      <p:pic>
        <p:nvPicPr>
          <p:cNvPr id="3" name="Рисунок 2" descr="МАТУР РОЗАЛА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76" y="3428982"/>
            <a:ext cx="4572024" cy="34290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65663" y="500042"/>
            <a:ext cx="44783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t-RU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Габдулла Тукайның исеме үлемсез</a:t>
            </a:r>
            <a:endParaRPr lang="ru-RU" sz="2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378</Words>
  <Application>Microsoft Office PowerPoint</Application>
  <PresentationFormat>Экран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Тукаевларның музей-йорты</vt:lpstr>
      <vt:lpstr>Презентация PowerPoint</vt:lpstr>
      <vt:lpstr>«Кызыклы шәкерт» әсәре </vt:lpstr>
      <vt:lpstr>«Су анасы»</vt:lpstr>
      <vt:lpstr>«Бишек җыры»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Зимфира Насиховна</dc:creator>
  <cp:lastModifiedBy>Айсылу</cp:lastModifiedBy>
  <cp:revision>19</cp:revision>
  <dcterms:created xsi:type="dcterms:W3CDTF">2013-04-11T18:31:35Z</dcterms:created>
  <dcterms:modified xsi:type="dcterms:W3CDTF">2014-10-27T09:38:46Z</dcterms:modified>
</cp:coreProperties>
</file>